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66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1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C4592-43DA-4127-A0EB-9EB84CA4AB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 err="1"/>
              <a:t>기말텀</a:t>
            </a:r>
            <a:r>
              <a:rPr lang="ko-KR" altLang="en-US" dirty="0"/>
              <a:t>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6CD0B-CE80-44F4-9DA5-22E52F341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융합합과</a:t>
            </a:r>
            <a:r>
              <a:rPr lang="en-US" altLang="ko-KR" dirty="0"/>
              <a:t>-20152229</a:t>
            </a:r>
            <a:r>
              <a:rPr lang="ko-KR" altLang="en-US" dirty="0"/>
              <a:t>유태형</a:t>
            </a:r>
          </a:p>
        </p:txBody>
      </p:sp>
    </p:spTree>
    <p:extLst>
      <p:ext uri="{BB962C8B-B14F-4D97-AF65-F5344CB8AC3E}">
        <p14:creationId xmlns:p14="http://schemas.microsoft.com/office/powerpoint/2010/main" val="2385407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9D398D-5AC1-407D-87A1-D08EC738E749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4947D-5DAD-47AC-858E-113CC8F9A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6" y="0"/>
            <a:ext cx="7621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F16778-D73D-4EAB-AD55-D4197D4302D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7F69A-4F15-4C8B-A0DD-CA0DE854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774"/>
            <a:ext cx="8839201" cy="53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4A60F9-F99A-4B4E-9644-7FE3962F96E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3BF9E-3256-41D0-8413-0D480296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E5C684-D651-4FB0-B7D4-99D997645F3E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37DC2-509F-4B12-86A8-2810045D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1" y="0"/>
            <a:ext cx="7364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CD50AE-34D3-4F20-88C0-289E5883986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AD717F-4193-4EBB-808F-B4AB0222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08EFCD-746C-4C28-9219-0FC1CF3F34F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44AFAC-BAB9-4D47-A36C-D2CC8BF7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011"/>
            <a:ext cx="8839201" cy="46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3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7D8BBA-5710-4473-A407-E16646F981CD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BD0E9-6027-4393-82BC-AD72C0F8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2" y="0"/>
            <a:ext cx="8018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E92B0A-647E-4620-829D-86004A81538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(Mypanel.java)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C8BF57-3E22-4425-8909-93B0997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99"/>
            <a:ext cx="8839201" cy="65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2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DF6357-1A8C-4A6A-941F-4E10C53E24C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(DrawDialog.java)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B2643-3791-449F-BCD4-E17C0D76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510393-CE43-4BDF-8F3C-0A66FB40C559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(DrawDialog.java)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710861-9725-43CA-8B55-0886C8CC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14363-9375-4C35-AE99-ADB15AE0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8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C3F80-7A89-4E12-A309-29B0539B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프로그램의 목적</a:t>
            </a:r>
            <a:endParaRPr lang="en-US" altLang="ko-KR" dirty="0"/>
          </a:p>
          <a:p>
            <a:r>
              <a:rPr lang="ko-KR" altLang="en-US" dirty="0"/>
              <a:t>프로그램 구성 클래스</a:t>
            </a:r>
            <a:endParaRPr lang="en-US" altLang="ko-KR" dirty="0"/>
          </a:p>
          <a:p>
            <a:r>
              <a:rPr lang="ko-KR" altLang="en-US" dirty="0"/>
              <a:t>클래스를 구성하는 주요 필드 및 메소드</a:t>
            </a:r>
            <a:endParaRPr lang="en-US" altLang="ko-KR" dirty="0"/>
          </a:p>
          <a:p>
            <a:r>
              <a:rPr lang="ko-KR" altLang="en-US" dirty="0"/>
              <a:t>프로그램을 구성하는 주요 클래스들 간의 구성도</a:t>
            </a:r>
            <a:endParaRPr lang="en-US" altLang="ko-KR" dirty="0"/>
          </a:p>
          <a:p>
            <a:r>
              <a:rPr lang="ko-KR" altLang="en-US" dirty="0"/>
              <a:t>프로그램의 전반적인 동작 과정과 자료 처리 순서 정리 및 예외 처리</a:t>
            </a:r>
            <a:endParaRPr lang="en-US" altLang="ko-KR" dirty="0"/>
          </a:p>
          <a:p>
            <a:r>
              <a:rPr lang="ko-KR" altLang="en-US" dirty="0"/>
              <a:t>구현 기능 및 추가 기능 정리</a:t>
            </a:r>
          </a:p>
        </p:txBody>
      </p:sp>
    </p:spTree>
    <p:extLst>
      <p:ext uri="{BB962C8B-B14F-4D97-AF65-F5344CB8AC3E}">
        <p14:creationId xmlns:p14="http://schemas.microsoft.com/office/powerpoint/2010/main" val="1850921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DA6A5E-75B8-4CB7-AC29-BEAD6B66367E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(DrawDialog.java)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1B4FB-C58B-4D2A-9501-53BC6375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9" y="0"/>
            <a:ext cx="8193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4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7C9FE-7DF1-4B20-A975-389BD3E6B228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(option.java)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D498-2433-4BD7-ADDF-B416F2AE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8839201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6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1CF300-B645-486F-A2F7-27C2252FAA9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(draw.java)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90DC81-0DA8-4251-AEE4-B9F665DF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12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46ADEE-0DB8-424D-8784-51771215345F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(colordialog.java)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6E82-62CF-43D6-9D7B-04123A81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16" y="0"/>
            <a:ext cx="7770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7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3EB9B4-529C-4E04-ACA4-5AF03D6607F9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(colordialog.java)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5DE17B-1AAC-45DF-95D2-9311BDCF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2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85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77801-DA3E-4A8B-AD8F-7F12A312CE7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(colordialog.java)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50A754-39A2-4AA0-A1CF-84B9E036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0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61CD1C1-0BEC-4B7C-9312-E044C95D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CD9B068-5F16-4F17-B47F-58E33CDAC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734" y="2170448"/>
            <a:ext cx="4836607" cy="4602141"/>
          </a:xfrm>
        </p:spPr>
        <p:txBody>
          <a:bodyPr/>
          <a:lstStyle/>
          <a:p>
            <a:r>
              <a:rPr lang="en-US" altLang="ko-KR" dirty="0" err="1"/>
              <a:t>ExamOne</a:t>
            </a:r>
            <a:r>
              <a:rPr lang="ko-KR" altLang="en-US" dirty="0"/>
              <a:t>클래스는 </a:t>
            </a:r>
            <a:r>
              <a:rPr lang="en-US" altLang="ko-KR" dirty="0" err="1"/>
              <a:t>JFrame</a:t>
            </a:r>
            <a:r>
              <a:rPr lang="ko-KR" altLang="en-US" dirty="0"/>
              <a:t>을 상속받으므로 최상위 컨테이너</a:t>
            </a:r>
            <a:endParaRPr lang="en-US" altLang="ko-KR" dirty="0"/>
          </a:p>
          <a:p>
            <a:r>
              <a:rPr lang="en-US" altLang="ko-KR" dirty="0" err="1"/>
              <a:t>MyPanel</a:t>
            </a:r>
            <a:r>
              <a:rPr lang="ko-KR" altLang="en-US" dirty="0"/>
              <a:t>은 </a:t>
            </a:r>
            <a:r>
              <a:rPr lang="en-US" altLang="ko-KR" dirty="0" err="1"/>
              <a:t>JPanel</a:t>
            </a:r>
            <a:r>
              <a:rPr lang="ko-KR" altLang="en-US" dirty="0"/>
              <a:t>을 상속받으며 </a:t>
            </a:r>
            <a:r>
              <a:rPr lang="en-US" altLang="ko-KR" dirty="0"/>
              <a:t>static </a:t>
            </a:r>
            <a:r>
              <a:rPr lang="ko-KR" altLang="en-US" dirty="0"/>
              <a:t>형식의 </a:t>
            </a:r>
            <a:r>
              <a:rPr lang="en-US" altLang="ko-KR" dirty="0"/>
              <a:t>option</a:t>
            </a:r>
            <a:r>
              <a:rPr lang="ko-KR" altLang="en-US" dirty="0"/>
              <a:t>객체와 </a:t>
            </a:r>
            <a:r>
              <a:rPr lang="en-US" altLang="ko-KR" dirty="0"/>
              <a:t>Draw</a:t>
            </a:r>
            <a:r>
              <a:rPr lang="ko-KR" altLang="en-US" dirty="0"/>
              <a:t>객체를 가짐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ColorDialog</a:t>
            </a:r>
            <a:r>
              <a:rPr lang="ko-KR" altLang="en-US" dirty="0"/>
              <a:t>와 </a:t>
            </a:r>
            <a:r>
              <a:rPr lang="en-US" altLang="ko-KR" dirty="0" err="1"/>
              <a:t>DrawDialog</a:t>
            </a:r>
            <a:r>
              <a:rPr lang="ko-KR" altLang="en-US" dirty="0"/>
              <a:t>는 </a:t>
            </a:r>
            <a:r>
              <a:rPr lang="en-US" altLang="ko-KR" dirty="0" err="1"/>
              <a:t>JFrame</a:t>
            </a:r>
            <a:r>
              <a:rPr lang="ko-KR" altLang="en-US" dirty="0"/>
              <a:t>을 상속받는 </a:t>
            </a:r>
            <a:r>
              <a:rPr lang="en-US" altLang="ko-KR" dirty="0" err="1"/>
              <a:t>ExamOne</a:t>
            </a:r>
            <a:r>
              <a:rPr lang="ko-KR" altLang="en-US" dirty="0"/>
              <a:t>으로부터 </a:t>
            </a:r>
            <a:r>
              <a:rPr lang="ko-KR" altLang="en-US" dirty="0" err="1"/>
              <a:t>입력받아</a:t>
            </a:r>
            <a:r>
              <a:rPr lang="ko-KR" altLang="en-US" dirty="0"/>
              <a:t> 화면을 띄우는 </a:t>
            </a:r>
            <a:r>
              <a:rPr lang="en-US" altLang="ko-KR" dirty="0" err="1"/>
              <a:t>JDialog</a:t>
            </a:r>
            <a:r>
              <a:rPr lang="ko-KR" altLang="en-US" dirty="0"/>
              <a:t>를 상속받는 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option</a:t>
            </a:r>
            <a:r>
              <a:rPr lang="ko-KR" altLang="en-US" dirty="0"/>
              <a:t>과 </a:t>
            </a:r>
            <a:r>
              <a:rPr lang="en-US" altLang="ko-KR" dirty="0"/>
              <a:t>Draw</a:t>
            </a:r>
            <a:r>
              <a:rPr lang="ko-KR" altLang="en-US" dirty="0"/>
              <a:t>는 </a:t>
            </a:r>
            <a:r>
              <a:rPr lang="en-US" altLang="ko-KR" dirty="0"/>
              <a:t>static</a:t>
            </a:r>
            <a:r>
              <a:rPr lang="ko-KR" altLang="en-US" dirty="0"/>
              <a:t>형식으로써  하나의 통일된 객체를 가짐</a:t>
            </a:r>
            <a:endParaRPr lang="en-US" altLang="ko-KR" dirty="0"/>
          </a:p>
        </p:txBody>
      </p:sp>
      <p:pic>
        <p:nvPicPr>
          <p:cNvPr id="14" name="내용 개체 틀 12">
            <a:extLst>
              <a:ext uri="{FF2B5EF4-FFF2-40B4-BE49-F238E27FC236}">
                <a16:creationId xmlns:a16="http://schemas.microsoft.com/office/drawing/2014/main" id="{CEB03995-5862-46C9-B3CB-660C4EC1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411"/>
            <a:ext cx="6802734" cy="38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4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C3262BB-D78F-4A11-A253-ABF6F877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프로그램의 전반적인 동작 과정과 자료 처리 순서 정리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D1B4EE-BBD4-48F4-B81A-57A83D15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702"/>
            <a:ext cx="7394079" cy="504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9EBA3-2989-4589-8BE0-F9014764E416}"/>
              </a:ext>
            </a:extLst>
          </p:cNvPr>
          <p:cNvSpPr txBox="1"/>
          <p:nvPr/>
        </p:nvSpPr>
        <p:spPr>
          <a:xfrm>
            <a:off x="7394079" y="2185526"/>
            <a:ext cx="47979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00"/>
                </a:solidFill>
              </a:rPr>
              <a:t>1.ExamOne</a:t>
            </a:r>
            <a:r>
              <a:rPr lang="ko-KR" altLang="en-US" dirty="0">
                <a:solidFill>
                  <a:srgbClr val="FFFF00"/>
                </a:solidFill>
              </a:rPr>
              <a:t>클래스에서 도형과 색을 선택하기위해 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en-US" altLang="ko-KR" dirty="0" err="1">
                <a:solidFill>
                  <a:srgbClr val="FFFF00"/>
                </a:solidFill>
              </a:rPr>
              <a:t>ColorDialog</a:t>
            </a:r>
            <a:r>
              <a:rPr lang="ko-KR" altLang="en-US" dirty="0">
                <a:solidFill>
                  <a:srgbClr val="FFFF00"/>
                </a:solidFill>
              </a:rPr>
              <a:t>와 </a:t>
            </a:r>
            <a:r>
              <a:rPr lang="en-US" altLang="ko-KR" dirty="0" err="1">
                <a:solidFill>
                  <a:srgbClr val="FFFF00"/>
                </a:solidFill>
              </a:rPr>
              <a:t>DrawDialog</a:t>
            </a:r>
            <a:r>
              <a:rPr lang="ko-KR" altLang="en-US" dirty="0">
                <a:solidFill>
                  <a:srgbClr val="FFFF00"/>
                </a:solidFill>
              </a:rPr>
              <a:t>호출</a:t>
            </a:r>
            <a:endParaRPr lang="en-US" altLang="ko-KR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2.DrawDialog</a:t>
            </a:r>
            <a:r>
              <a:rPr lang="ko-KR" altLang="en-US" dirty="0">
                <a:solidFill>
                  <a:srgbClr val="FF0000"/>
                </a:solidFill>
              </a:rPr>
              <a:t>와 </a:t>
            </a:r>
            <a:r>
              <a:rPr lang="en-US" altLang="ko-KR" dirty="0" err="1">
                <a:solidFill>
                  <a:srgbClr val="FF0000"/>
                </a:solidFill>
              </a:rPr>
              <a:t>ColorDialog</a:t>
            </a:r>
            <a:r>
              <a:rPr lang="ko-KR" altLang="en-US" dirty="0">
                <a:solidFill>
                  <a:srgbClr val="FF0000"/>
                </a:solidFill>
              </a:rPr>
              <a:t>는 선택지를 제시해주고 </a:t>
            </a:r>
            <a:r>
              <a:rPr lang="ko-KR" altLang="en-US" dirty="0" err="1">
                <a:solidFill>
                  <a:srgbClr val="FF0000"/>
                </a:solidFill>
              </a:rPr>
              <a:t>선택받은</a:t>
            </a:r>
            <a:r>
              <a:rPr lang="ko-KR" altLang="en-US" dirty="0">
                <a:solidFill>
                  <a:srgbClr val="FF0000"/>
                </a:solidFill>
              </a:rPr>
              <a:t> 값을 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ko-KR" altLang="en-US" dirty="0">
                <a:solidFill>
                  <a:srgbClr val="FF0000"/>
                </a:solidFill>
              </a:rPr>
              <a:t>클래스에게 전달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66CCFF"/>
                </a:solidFill>
              </a:rPr>
              <a:t>3.option</a:t>
            </a:r>
            <a:r>
              <a:rPr lang="ko-KR" altLang="en-US" dirty="0">
                <a:solidFill>
                  <a:srgbClr val="66CCFF"/>
                </a:solidFill>
              </a:rPr>
              <a:t>클래스는 </a:t>
            </a:r>
            <a:r>
              <a:rPr lang="en-US" altLang="ko-KR" dirty="0" err="1">
                <a:solidFill>
                  <a:srgbClr val="66CCFF"/>
                </a:solidFill>
              </a:rPr>
              <a:t>MyPanel</a:t>
            </a:r>
            <a:r>
              <a:rPr lang="ko-KR" altLang="en-US" dirty="0">
                <a:solidFill>
                  <a:srgbClr val="66CCFF"/>
                </a:solidFill>
              </a:rPr>
              <a:t>과 </a:t>
            </a:r>
            <a:r>
              <a:rPr lang="en-US" altLang="ko-KR" dirty="0">
                <a:solidFill>
                  <a:srgbClr val="66CCFF"/>
                </a:solidFill>
              </a:rPr>
              <a:t>Draw</a:t>
            </a:r>
            <a:r>
              <a:rPr lang="ko-KR" altLang="en-US" dirty="0">
                <a:solidFill>
                  <a:srgbClr val="66CCFF"/>
                </a:solidFill>
              </a:rPr>
              <a:t>클래스에게 현재</a:t>
            </a:r>
            <a:endParaRPr lang="en-US" altLang="ko-KR" dirty="0">
              <a:solidFill>
                <a:srgbClr val="66CCFF"/>
              </a:solidFill>
            </a:endParaRPr>
          </a:p>
          <a:p>
            <a:r>
              <a:rPr lang="ko-KR" altLang="en-US" dirty="0">
                <a:solidFill>
                  <a:srgbClr val="66CCFF"/>
                </a:solidFill>
              </a:rPr>
              <a:t>그리고 있는 컴포넌트에 대한 값들을 넘겨줌</a:t>
            </a:r>
            <a:endParaRPr lang="en-US" altLang="ko-KR" dirty="0">
              <a:solidFill>
                <a:srgbClr val="66CCFF"/>
              </a:solidFill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C99FF"/>
                </a:solidFill>
              </a:rPr>
              <a:t>4/Draw</a:t>
            </a:r>
            <a:r>
              <a:rPr lang="ko-KR" altLang="en-US" dirty="0">
                <a:solidFill>
                  <a:srgbClr val="CC99FF"/>
                </a:solidFill>
              </a:rPr>
              <a:t>클래스는 </a:t>
            </a:r>
            <a:r>
              <a:rPr lang="en-US" altLang="ko-KR" dirty="0">
                <a:solidFill>
                  <a:srgbClr val="CC99FF"/>
                </a:solidFill>
              </a:rPr>
              <a:t>option</a:t>
            </a:r>
            <a:r>
              <a:rPr lang="ko-KR" altLang="en-US" dirty="0">
                <a:solidFill>
                  <a:srgbClr val="CC99FF"/>
                </a:solidFill>
              </a:rPr>
              <a:t>에게서 값을 받아</a:t>
            </a:r>
            <a:endParaRPr lang="en-US" altLang="ko-KR" dirty="0">
              <a:solidFill>
                <a:srgbClr val="CC99FF"/>
              </a:solidFill>
            </a:endParaRPr>
          </a:p>
          <a:p>
            <a:r>
              <a:rPr lang="ko-KR" altLang="en-US" dirty="0">
                <a:solidFill>
                  <a:srgbClr val="CC99FF"/>
                </a:solidFill>
              </a:rPr>
              <a:t>이전에 그렸던 컴포넌트들 값을 </a:t>
            </a:r>
            <a:r>
              <a:rPr lang="en-US" altLang="ko-KR" dirty="0" err="1">
                <a:solidFill>
                  <a:srgbClr val="CC99FF"/>
                </a:solidFill>
              </a:rPr>
              <a:t>MyPanel</a:t>
            </a:r>
            <a:r>
              <a:rPr lang="ko-KR" altLang="en-US" dirty="0">
                <a:solidFill>
                  <a:srgbClr val="CC99FF"/>
                </a:solidFill>
              </a:rPr>
              <a:t>에게 줌</a:t>
            </a:r>
            <a:endParaRPr lang="en-US" altLang="ko-KR" dirty="0">
              <a:solidFill>
                <a:srgbClr val="CC99FF"/>
              </a:solidFill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70C0"/>
                </a:solidFill>
              </a:rPr>
              <a:t>5.MyPanel</a:t>
            </a:r>
            <a:r>
              <a:rPr lang="ko-KR" altLang="en-US" dirty="0">
                <a:solidFill>
                  <a:srgbClr val="0070C0"/>
                </a:solidFill>
              </a:rPr>
              <a:t>은 </a:t>
            </a:r>
            <a:r>
              <a:rPr lang="en-US" altLang="ko-KR" dirty="0">
                <a:solidFill>
                  <a:srgbClr val="0070C0"/>
                </a:solidFill>
              </a:rPr>
              <a:t>option</a:t>
            </a:r>
            <a:r>
              <a:rPr lang="ko-KR" altLang="en-US" dirty="0">
                <a:solidFill>
                  <a:srgbClr val="0070C0"/>
                </a:solidFill>
              </a:rPr>
              <a:t>과 </a:t>
            </a:r>
            <a:r>
              <a:rPr lang="en-US" altLang="ko-KR" dirty="0">
                <a:solidFill>
                  <a:srgbClr val="0070C0"/>
                </a:solidFill>
              </a:rPr>
              <a:t>Draw</a:t>
            </a:r>
            <a:r>
              <a:rPr lang="ko-KR" altLang="en-US" dirty="0">
                <a:solidFill>
                  <a:srgbClr val="0070C0"/>
                </a:solidFill>
              </a:rPr>
              <a:t>로부터 컴포넌트들에 대한 값들을 넘겨받아 화면에 출력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9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4AA60-EDDD-4097-BCDE-4C770FB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기능 및 추가 기능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580A0-EB5E-46EB-9B3B-43DA55A0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8655"/>
            <a:ext cx="11029615" cy="5059345"/>
          </a:xfrm>
        </p:spPr>
        <p:txBody>
          <a:bodyPr/>
          <a:lstStyle/>
          <a:p>
            <a:r>
              <a:rPr lang="ko-KR" altLang="en-US" dirty="0"/>
              <a:t>기본 구현 기능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새로 만들기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저장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다른 이름으로 저장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열기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종료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종료 시 메시지 출력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전체화면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색 선택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도형</a:t>
            </a:r>
            <a:r>
              <a:rPr lang="en-US" altLang="ko-KR" dirty="0"/>
              <a:t>(</a:t>
            </a:r>
            <a:r>
              <a:rPr lang="ko-KR" altLang="en-US" dirty="0"/>
              <a:t>곡선</a:t>
            </a:r>
            <a:r>
              <a:rPr lang="en-US" altLang="ko-KR" dirty="0"/>
              <a:t>,</a:t>
            </a:r>
            <a:r>
              <a:rPr lang="ko-KR" altLang="en-US" dirty="0"/>
              <a:t>직선</a:t>
            </a:r>
            <a:r>
              <a:rPr lang="en-US" altLang="ko-KR" dirty="0"/>
              <a:t>,</a:t>
            </a:r>
            <a:r>
              <a:rPr lang="ko-KR" altLang="en-US" dirty="0"/>
              <a:t>삼각형</a:t>
            </a:r>
            <a:r>
              <a:rPr lang="en-US" altLang="ko-KR" dirty="0"/>
              <a:t>,</a:t>
            </a:r>
            <a:r>
              <a:rPr lang="ko-KR" altLang="en-US" dirty="0"/>
              <a:t>사각형</a:t>
            </a:r>
            <a:r>
              <a:rPr lang="en-US" altLang="ko-KR" dirty="0"/>
              <a:t>,</a:t>
            </a:r>
            <a:r>
              <a:rPr lang="ko-KR" altLang="en-US" dirty="0"/>
              <a:t>오각형</a:t>
            </a:r>
            <a:r>
              <a:rPr lang="en-US" altLang="ko-KR" dirty="0"/>
              <a:t>,</a:t>
            </a:r>
            <a:r>
              <a:rPr lang="ko-KR" altLang="en-US" dirty="0"/>
              <a:t>원형</a:t>
            </a:r>
            <a:r>
              <a:rPr lang="en-US" altLang="ko-KR" dirty="0"/>
              <a:t>,</a:t>
            </a:r>
            <a:r>
              <a:rPr lang="ko-KR" altLang="en-US" dirty="0"/>
              <a:t>지우개</a:t>
            </a:r>
            <a:r>
              <a:rPr lang="en-US" altLang="ko-KR" dirty="0"/>
              <a:t>,</a:t>
            </a:r>
            <a:r>
              <a:rPr lang="ko-KR" altLang="en-US" dirty="0"/>
              <a:t>문자</a:t>
            </a:r>
            <a:r>
              <a:rPr lang="en-US" altLang="ko-KR" dirty="0"/>
              <a:t>,</a:t>
            </a:r>
            <a:r>
              <a:rPr lang="ko-KR" altLang="en-US" dirty="0"/>
              <a:t>채우기</a:t>
            </a:r>
            <a:r>
              <a:rPr lang="en-US" altLang="ko-KR" dirty="0"/>
              <a:t>,</a:t>
            </a:r>
            <a:r>
              <a:rPr lang="ko-KR" altLang="en-US" dirty="0"/>
              <a:t>선 굵기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추가 기능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창모드</a:t>
            </a:r>
            <a:r>
              <a:rPr lang="en-US" altLang="ko-KR" dirty="0"/>
              <a:t>,</a:t>
            </a:r>
            <a:r>
              <a:rPr lang="ko-KR" altLang="en-US" dirty="0" err="1"/>
              <a:t>종료시</a:t>
            </a:r>
            <a:r>
              <a:rPr lang="ko-KR" altLang="en-US" dirty="0"/>
              <a:t> 저장여부</a:t>
            </a:r>
          </a:p>
        </p:txBody>
      </p:sp>
    </p:spTree>
    <p:extLst>
      <p:ext uri="{BB962C8B-B14F-4D97-AF65-F5344CB8AC3E}">
        <p14:creationId xmlns:p14="http://schemas.microsoft.com/office/powerpoint/2010/main" val="142182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075BA-F12D-42F1-97D2-06D6EA85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8DBF2-D167-48C0-9DE1-DACBAAECD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Java</a:t>
            </a:r>
            <a:r>
              <a:rPr lang="ko-KR" altLang="en-US" dirty="0"/>
              <a:t>로 그림판의 기초인 곡선</a:t>
            </a:r>
            <a:r>
              <a:rPr lang="en-US" altLang="ko-KR" dirty="0"/>
              <a:t>, </a:t>
            </a:r>
            <a:r>
              <a:rPr lang="ko-KR" altLang="en-US" dirty="0"/>
              <a:t>직선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원형을 마우스로 임의의 위치와 크기로 그릴 수 있었던 중간 </a:t>
            </a:r>
            <a:r>
              <a:rPr lang="ko-KR" altLang="en-US" dirty="0" err="1"/>
              <a:t>텀에서</a:t>
            </a:r>
            <a:r>
              <a:rPr lang="ko-KR" altLang="en-US" dirty="0"/>
              <a:t> 기능들을 확장하여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새로만들기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저장된 파일 불러오기</a:t>
            </a:r>
            <a:r>
              <a:rPr lang="en-US" altLang="ko-KR" dirty="0"/>
              <a:t>, </a:t>
            </a:r>
            <a:r>
              <a:rPr lang="ko-KR" altLang="en-US" dirty="0" err="1"/>
              <a:t>다른이름으로</a:t>
            </a:r>
            <a:r>
              <a:rPr lang="ko-KR" altLang="en-US" dirty="0"/>
              <a:t> 저장</a:t>
            </a:r>
            <a:r>
              <a:rPr lang="en-US" altLang="ko-KR" dirty="0"/>
              <a:t>, </a:t>
            </a:r>
            <a:r>
              <a:rPr lang="ko-KR" altLang="en-US" dirty="0"/>
              <a:t>종료</a:t>
            </a:r>
            <a:r>
              <a:rPr lang="en-US" altLang="ko-KR" dirty="0"/>
              <a:t>, </a:t>
            </a:r>
            <a:r>
              <a:rPr lang="ko-KR" altLang="en-US" dirty="0"/>
              <a:t>삼각형</a:t>
            </a:r>
            <a:r>
              <a:rPr lang="en-US" altLang="ko-KR" dirty="0"/>
              <a:t>, </a:t>
            </a:r>
            <a:r>
              <a:rPr lang="ko-KR" altLang="en-US" dirty="0"/>
              <a:t>오각형</a:t>
            </a:r>
            <a:r>
              <a:rPr lang="en-US" altLang="ko-KR" dirty="0"/>
              <a:t>, </a:t>
            </a:r>
            <a:r>
              <a:rPr lang="ko-KR" altLang="en-US" dirty="0"/>
              <a:t>선 굵기</a:t>
            </a:r>
            <a:r>
              <a:rPr lang="en-US" altLang="ko-KR" dirty="0"/>
              <a:t>, </a:t>
            </a:r>
            <a:r>
              <a:rPr lang="ko-KR" altLang="en-US" dirty="0"/>
              <a:t>채워진 도형</a:t>
            </a:r>
            <a:r>
              <a:rPr lang="en-US" altLang="ko-KR" dirty="0"/>
              <a:t>, 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전체화면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ko-KR" altLang="en-US" dirty="0" err="1"/>
              <a:t>창모드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등을 추가로 구현하여 자바 프로그램의 </a:t>
            </a:r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</a:t>
            </a:r>
            <a:r>
              <a:rPr lang="ko-KR" altLang="en-US" dirty="0"/>
              <a:t>을 이용한 </a:t>
            </a:r>
            <a:r>
              <a:rPr lang="en-US" altLang="ko-KR" dirty="0"/>
              <a:t>GUI </a:t>
            </a:r>
            <a:r>
              <a:rPr lang="ko-KR" altLang="en-US" dirty="0"/>
              <a:t>프로그래밍을 응용성을 높인다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65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C66E1-A169-4C2E-B03C-10630149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구성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5B9EC2-D1D5-41E8-8FB4-6E4EA761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8655"/>
            <a:ext cx="11029615" cy="5059345"/>
          </a:xfrm>
        </p:spPr>
        <p:txBody>
          <a:bodyPr/>
          <a:lstStyle/>
          <a:p>
            <a:r>
              <a:rPr lang="en-US" altLang="ko-KR" dirty="0"/>
              <a:t>ExamOne.java</a:t>
            </a:r>
          </a:p>
          <a:p>
            <a:pPr marL="0" indent="0">
              <a:buNone/>
            </a:pPr>
            <a:r>
              <a:rPr lang="en-US" altLang="ko-KR" dirty="0" err="1"/>
              <a:t>JFrame</a:t>
            </a:r>
            <a:r>
              <a:rPr lang="ko-KR" altLang="en-US" dirty="0"/>
              <a:t>을 상속받는 </a:t>
            </a:r>
            <a:r>
              <a:rPr lang="en-US" altLang="ko-KR" dirty="0"/>
              <a:t>Picture </a:t>
            </a:r>
            <a:r>
              <a:rPr lang="ko-KR" altLang="en-US" dirty="0"/>
              <a:t>클래스를 실행하여 최상위 컨테이너를 만들고 여러 컨테이너</a:t>
            </a:r>
            <a:r>
              <a:rPr lang="en-US" altLang="ko-KR" dirty="0"/>
              <a:t>,</a:t>
            </a:r>
            <a:r>
              <a:rPr lang="ko-KR" altLang="en-US" dirty="0"/>
              <a:t>컴포넌트들을 부착하는 프로그램의 바탕이 되는 클래스</a:t>
            </a:r>
            <a:endParaRPr lang="en-US" altLang="ko-KR" dirty="0"/>
          </a:p>
          <a:p>
            <a:r>
              <a:rPr lang="en-US" altLang="ko-KR" dirty="0"/>
              <a:t>MyPanel.java</a:t>
            </a:r>
          </a:p>
          <a:p>
            <a:pPr marL="0" indent="0">
              <a:buNone/>
            </a:pPr>
            <a:r>
              <a:rPr lang="en-US" altLang="ko-KR" dirty="0" err="1"/>
              <a:t>JPanel</a:t>
            </a:r>
            <a:r>
              <a:rPr lang="ko-KR" altLang="en-US" dirty="0"/>
              <a:t>을 상속받아 도형</a:t>
            </a:r>
            <a:r>
              <a:rPr lang="en-US" altLang="ko-KR" dirty="0"/>
              <a:t>,</a:t>
            </a:r>
            <a:r>
              <a:rPr lang="ko-KR" altLang="en-US" dirty="0"/>
              <a:t>색에 따라 마우스로 그린 그림들을 저장하고 화면에 출력하는 클래스</a:t>
            </a:r>
            <a:endParaRPr lang="en-US" altLang="ko-KR" dirty="0"/>
          </a:p>
          <a:p>
            <a:r>
              <a:rPr lang="en-US" altLang="ko-KR" dirty="0"/>
              <a:t>DrawDialog.java</a:t>
            </a:r>
          </a:p>
          <a:p>
            <a:pPr marL="0" indent="0">
              <a:buNone/>
            </a:pPr>
            <a:r>
              <a:rPr lang="ko-KR" altLang="en-US" dirty="0"/>
              <a:t>메뉴바에서 </a:t>
            </a:r>
            <a:r>
              <a:rPr lang="en-US" altLang="ko-KR" dirty="0"/>
              <a:t>Draw</a:t>
            </a:r>
            <a:r>
              <a:rPr lang="ko-KR" altLang="en-US" dirty="0"/>
              <a:t>메뉴 아이템 선택 시 출력되며 도형의 종류를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MyPanel</a:t>
            </a:r>
            <a:r>
              <a:rPr lang="ko-KR" altLang="en-US" dirty="0"/>
              <a:t>클래스의 </a:t>
            </a:r>
            <a:r>
              <a:rPr lang="en-US" altLang="ko-KR" dirty="0"/>
              <a:t>o(option)</a:t>
            </a:r>
            <a:r>
              <a:rPr lang="ko-KR" altLang="en-US" dirty="0"/>
              <a:t>객체에게 전달하는 클래스</a:t>
            </a:r>
            <a:endParaRPr lang="en-US" altLang="ko-KR" dirty="0"/>
          </a:p>
          <a:p>
            <a:r>
              <a:rPr lang="en-US" altLang="ko-KR" dirty="0"/>
              <a:t>Draw.java</a:t>
            </a:r>
          </a:p>
          <a:p>
            <a:pPr marL="0" indent="0">
              <a:buNone/>
            </a:pPr>
            <a:r>
              <a:rPr lang="ko-KR" altLang="en-US" dirty="0"/>
              <a:t>이전에 그렸던 컴포넌트 객체에 대한 정보들의 틀을 담는 클래스</a:t>
            </a:r>
            <a:endParaRPr lang="en-US" altLang="ko-KR" dirty="0"/>
          </a:p>
          <a:p>
            <a:r>
              <a:rPr lang="en-US" altLang="ko-KR" dirty="0"/>
              <a:t>option.java</a:t>
            </a:r>
          </a:p>
          <a:p>
            <a:pPr marL="0" indent="0">
              <a:buNone/>
            </a:pPr>
            <a:r>
              <a:rPr lang="ko-KR" altLang="en-US" dirty="0"/>
              <a:t>현재 그리고 있는 컴포넌트 객체에 대한 </a:t>
            </a:r>
            <a:r>
              <a:rPr lang="ko-KR" altLang="en-US" dirty="0" err="1"/>
              <a:t>정보틀을</a:t>
            </a:r>
            <a:r>
              <a:rPr lang="ko-KR" altLang="en-US" dirty="0"/>
              <a:t> 담고 있는 클래스</a:t>
            </a:r>
            <a:endParaRPr lang="en-US" altLang="ko-KR" dirty="0"/>
          </a:p>
          <a:p>
            <a:r>
              <a:rPr lang="en-US" altLang="ko-KR" dirty="0"/>
              <a:t>ColorDialog.java</a:t>
            </a:r>
          </a:p>
          <a:p>
            <a:pPr marL="0" indent="0">
              <a:buNone/>
            </a:pPr>
            <a:r>
              <a:rPr lang="ko-KR" altLang="en-US" dirty="0"/>
              <a:t>메뉴바에서 </a:t>
            </a:r>
            <a:r>
              <a:rPr lang="en-US" altLang="ko-KR" dirty="0"/>
              <a:t>Color</a:t>
            </a:r>
            <a:r>
              <a:rPr lang="ko-KR" altLang="en-US" dirty="0"/>
              <a:t>메뉴 아이템 선택 시 출력되며 색을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MyPanel</a:t>
            </a:r>
            <a:r>
              <a:rPr lang="ko-KR" altLang="en-US" dirty="0"/>
              <a:t>클래스의 </a:t>
            </a:r>
            <a:r>
              <a:rPr lang="en-US" altLang="ko-KR" dirty="0"/>
              <a:t>o(option)</a:t>
            </a:r>
            <a:r>
              <a:rPr lang="ko-KR" altLang="en-US" dirty="0"/>
              <a:t>객체에게 전달하는 클래스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493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4C3CC-729A-4464-976D-C36DE3E7EEF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(ExamOne.java)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F866CA-B771-4871-BD35-ECDEAFEAB0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675727"/>
            <a:ext cx="8812050" cy="6182274"/>
          </a:xfrm>
        </p:spPr>
      </p:pic>
    </p:spTree>
    <p:extLst>
      <p:ext uri="{BB962C8B-B14F-4D97-AF65-F5344CB8AC3E}">
        <p14:creationId xmlns:p14="http://schemas.microsoft.com/office/powerpoint/2010/main" val="149396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E7758A-5F8B-4222-A1DD-EB2C51E5736C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(ExamOne.java)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824DA-67D0-4DA4-AF8D-8FE7ABA64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" y="0"/>
            <a:ext cx="7806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96E2B6-3C0B-44D0-A003-26790C327F65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(ExamOne.java)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37FF95-74CB-46B1-80EC-8B896F28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7" y="0"/>
            <a:ext cx="790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52782D-D7CB-4EEA-ADC7-9AE51E7E77D0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(ExamOne.java)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E00B2-00CC-49D5-BB21-FAD2EB78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3" y="0"/>
            <a:ext cx="77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AEDE61-2E58-4725-AC69-5D54C9490C4B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ko-KR" altLang="en-US" dirty="0"/>
              <a:t>클래스를 구성하는 주요 필드 및 메소드</a:t>
            </a:r>
            <a:r>
              <a:rPr lang="en-US" altLang="ko-KR" dirty="0"/>
              <a:t>(ExamOne.java)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2C07C-D32A-4966-8396-C6EBA2CD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9" y="0"/>
            <a:ext cx="737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4506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TM03457464[[fn=분할]]</Template>
  <TotalTime>98</TotalTime>
  <Words>624</Words>
  <Application>Microsoft Office PowerPoint</Application>
  <PresentationFormat>와이드스크린</PresentationFormat>
  <Paragraphs>79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휴먼매직체</vt:lpstr>
      <vt:lpstr>Arial</vt:lpstr>
      <vt:lpstr>Gill Sans MT</vt:lpstr>
      <vt:lpstr>Wingdings 2</vt:lpstr>
      <vt:lpstr>분할</vt:lpstr>
      <vt:lpstr>Java 기말텀 발표</vt:lpstr>
      <vt:lpstr>목차</vt:lpstr>
      <vt:lpstr>프로그램의 목적</vt:lpstr>
      <vt:lpstr>프로그램 구성 클래스</vt:lpstr>
      <vt:lpstr>클래스를 구성하는 주요 필드 및 메소드(ExamOne.java)</vt:lpstr>
      <vt:lpstr>클래스를 구성하는 주요 필드 및 메소드(ExamOne.java)</vt:lpstr>
      <vt:lpstr>클래스를 구성하는 주요 필드 및 메소드(ExamOne.java)</vt:lpstr>
      <vt:lpstr>클래스를 구성하는 주요 필드 및 메소드(ExamOne.java)</vt:lpstr>
      <vt:lpstr>클래스를 구성하는 주요 필드 및 메소드(ExamOne.java)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메소드(Mypanel.java)</vt:lpstr>
      <vt:lpstr>클래스를 구성하는 주요 필드 및 메소드(DrawDialog.java)</vt:lpstr>
      <vt:lpstr>클래스를 구성하는 주요 필드 및 메소드(DrawDialog.java)</vt:lpstr>
      <vt:lpstr>클래스를 구성하는 주요 필드 및 메소드(DrawDialog.java)</vt:lpstr>
      <vt:lpstr>클래스를 구성하는 주요 필드 및 메소드(option.java)</vt:lpstr>
      <vt:lpstr>클래스를 구성하는 주요 필드 및 메소드(draw.java)</vt:lpstr>
      <vt:lpstr>클래스를 구성하는 주요 필드 및 메소드(colordialog.java)</vt:lpstr>
      <vt:lpstr>클래스를 구성하는 주요 필드 및 메소드(colordialog.java)</vt:lpstr>
      <vt:lpstr>클래스를 구성하는 주요 필드 및 메소드(colordialog.java)</vt:lpstr>
      <vt:lpstr>PowerPoint 프레젠테이션</vt:lpstr>
      <vt:lpstr>프로그램의 전반적인 동작 과정과 자료 처리 순서 정리</vt:lpstr>
      <vt:lpstr>구현 기능 및 추가 기능 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기말텀 발표</dc:title>
  <dc:creator>YTH</dc:creator>
  <cp:lastModifiedBy>YTH</cp:lastModifiedBy>
  <cp:revision>12</cp:revision>
  <dcterms:created xsi:type="dcterms:W3CDTF">2018-12-25T09:47:23Z</dcterms:created>
  <dcterms:modified xsi:type="dcterms:W3CDTF">2018-12-25T11:26:37Z</dcterms:modified>
</cp:coreProperties>
</file>